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16"/>
  </p:notesMasterIdLst>
  <p:sldIdLst>
    <p:sldId id="256" r:id="rId3"/>
    <p:sldId id="284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3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Aharoni" pitchFamily="2" charset="-79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41" autoAdjust="0"/>
  </p:normalViewPr>
  <p:slideViewPr>
    <p:cSldViewPr>
      <p:cViewPr varScale="1">
        <p:scale>
          <a:sx n="58" d="100"/>
          <a:sy n="58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E412-436E-4E71-B60E-36D8571194BB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6D1BF-CEEB-4F15-A8D6-C1A881995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0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6D1BF-CEEB-4F15-A8D6-C1A8819953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6D1BF-CEEB-4F15-A8D6-C1A88199533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6D1BF-CEEB-4F15-A8D6-C1A8819953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5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1"/>
            <a:ext cx="3155951" cy="658586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Matthew 7:24-27</a:t>
            </a:r>
            <a:endParaRPr lang="en-US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1026" name="Picture 2" descr="C:\Users\Steven\Downloads\MP900227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45" y="0"/>
            <a:ext cx="539496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515105"/>
            <a:ext cx="4800599" cy="1523495"/>
          </a:xfrm>
        </p:spPr>
        <p:txBody>
          <a:bodyPr/>
          <a:lstStyle/>
          <a:p>
            <a:pPr algn="ctr"/>
            <a:r>
              <a:rPr lang="en-US" sz="6600" dirty="0" smtClean="0"/>
              <a:t>A Stormproof </a:t>
            </a:r>
            <a:r>
              <a:rPr lang="en-US" sz="7200" spc="300" dirty="0" smtClean="0">
                <a:latin typeface="Aharoni" pitchFamily="2" charset="-79"/>
                <a:cs typeface="Aharoni" pitchFamily="2" charset="-79"/>
              </a:rPr>
              <a:t>RELIGION</a:t>
            </a:r>
            <a:endParaRPr lang="en-US" sz="6600" spc="3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477000"/>
            <a:ext cx="413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All verses are from the </a:t>
            </a:r>
            <a:r>
              <a:rPr lang="en-US" i="1" dirty="0" err="1" smtClean="0"/>
              <a:t>NKJV</a:t>
            </a:r>
            <a:r>
              <a:rPr lang="en-US" i="1" dirty="0" smtClean="0"/>
              <a:t> unless noted.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999050" y="4495800"/>
            <a:ext cx="869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(2)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even\Downloads\MP90042799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Storms To Build Against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684359"/>
          </a:xfrm>
        </p:spPr>
        <p:txBody>
          <a:bodyPr/>
          <a:lstStyle/>
          <a:p>
            <a:r>
              <a:rPr lang="en-US" sz="3600" dirty="0" smtClean="0"/>
              <a:t>Do you have faith in:</a:t>
            </a:r>
            <a:endParaRPr lang="en-US" dirty="0" smtClean="0"/>
          </a:p>
          <a:p>
            <a:pPr lvl="1"/>
            <a:r>
              <a:rPr lang="en-US" sz="3200" dirty="0"/>
              <a:t>“But the cowardly, unbelieving, abominable, murderers, sexually immoral, sorcerers, idolaters, and all liars shall have their part in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lake which burns with fire and brimstone</a:t>
            </a:r>
            <a:r>
              <a:rPr lang="en-US" sz="3200" dirty="0"/>
              <a:t>, which is the second death”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/>
              <a:t>Rev. 21:8)</a:t>
            </a:r>
          </a:p>
          <a:p>
            <a:pPr lvl="1"/>
            <a:r>
              <a:rPr lang="en-US" sz="3200" dirty="0" smtClean="0"/>
              <a:t>“</a:t>
            </a:r>
            <a:r>
              <a:rPr lang="en-US" sz="3200" dirty="0"/>
              <a:t>And having been perfected, He became the author of eternal salvation </a:t>
            </a:r>
            <a:r>
              <a:rPr 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all who obey 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3200" dirty="0" smtClean="0"/>
              <a:t>” (Heb. 5:9)</a:t>
            </a:r>
          </a:p>
        </p:txBody>
      </p:sp>
    </p:spTree>
    <p:extLst>
      <p:ext uri="{BB962C8B-B14F-4D97-AF65-F5344CB8AC3E}">
        <p14:creationId xmlns:p14="http://schemas.microsoft.com/office/powerpoint/2010/main" val="31076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even\Downloads\MP90042799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Storms To Build Against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241161"/>
          </a:xfrm>
        </p:spPr>
        <p:txBody>
          <a:bodyPr/>
          <a:lstStyle/>
          <a:p>
            <a:r>
              <a:rPr lang="en-US" sz="3600" dirty="0" smtClean="0"/>
              <a:t>Do you have faith in:</a:t>
            </a:r>
            <a:endParaRPr lang="en-US" dirty="0" smtClean="0"/>
          </a:p>
          <a:p>
            <a:pPr lvl="1"/>
            <a:r>
              <a:rPr lang="en-US" sz="3200" dirty="0" smtClean="0"/>
              <a:t>“Truly</a:t>
            </a:r>
            <a:r>
              <a:rPr lang="en-US" sz="3200" dirty="0"/>
              <a:t>, these times of ignorance God overlooked,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now commands all men everywhere to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</a:t>
            </a:r>
            <a:r>
              <a:rPr lang="en-US" sz="3200" dirty="0" smtClean="0"/>
              <a:t>” (Acts 17:30)</a:t>
            </a:r>
          </a:p>
          <a:p>
            <a:pPr lvl="1"/>
            <a:r>
              <a:rPr lang="en-US" sz="3200" dirty="0" smtClean="0"/>
              <a:t>“because </a:t>
            </a:r>
            <a:r>
              <a:rPr 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appointed a day on which He will judge the world in righteousness </a:t>
            </a:r>
            <a:r>
              <a:rPr lang="en-US" sz="3200" dirty="0"/>
              <a:t>by the Man whom He has ordained. He has given assurance of this to all by raising Him from the </a:t>
            </a:r>
            <a:r>
              <a:rPr lang="en-US" sz="3200" dirty="0" smtClean="0"/>
              <a:t>dead” (Acts 17:31)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7984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even\Downloads\MP90042799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Storms To Build Against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324535"/>
          </a:xfrm>
        </p:spPr>
        <p:txBody>
          <a:bodyPr/>
          <a:lstStyle/>
          <a:p>
            <a:r>
              <a:rPr lang="en-US" sz="3600" dirty="0" smtClean="0"/>
              <a:t>Do you have faith in:</a:t>
            </a:r>
            <a:endParaRPr lang="en-US" dirty="0" smtClean="0"/>
          </a:p>
          <a:p>
            <a:pPr lvl="1"/>
            <a:r>
              <a:rPr lang="en-US" sz="3200" dirty="0"/>
              <a:t>“…And I will give to each one of you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your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r>
              <a:rPr lang="en-US" sz="3200" dirty="0" smtClean="0"/>
              <a:t>” (Rev. 2:23)</a:t>
            </a:r>
          </a:p>
          <a:p>
            <a:pPr lvl="1"/>
            <a:r>
              <a:rPr lang="en-US" sz="3200" dirty="0" smtClean="0"/>
              <a:t>“</a:t>
            </a:r>
            <a:r>
              <a:rPr lang="en-US" sz="3200" b="1" dirty="0">
                <a:solidFill>
                  <a:schemeClr val="accent5"/>
                </a:solidFill>
              </a:rPr>
              <a:t>He who shall believe, and be immersed, shall be saved</a:t>
            </a:r>
            <a:r>
              <a:rPr lang="en-US" sz="3200" dirty="0"/>
              <a:t>; but he who shall not believe, shall be </a:t>
            </a:r>
            <a:r>
              <a:rPr lang="en-US" sz="3200" dirty="0" smtClean="0"/>
              <a:t>condemned” (Mk. 16:16, LO)</a:t>
            </a:r>
          </a:p>
          <a:p>
            <a:pPr lvl="1"/>
            <a:r>
              <a:rPr lang="en-US" sz="3200" dirty="0" smtClean="0"/>
              <a:t>“For </a:t>
            </a:r>
            <a:r>
              <a:rPr lang="en-US" sz="3200" dirty="0"/>
              <a:t>yet a little while, And He who is coming will come and will not </a:t>
            </a:r>
            <a:r>
              <a:rPr lang="en-US" sz="3200" dirty="0" smtClean="0"/>
              <a:t>tarry. Now </a:t>
            </a:r>
            <a:r>
              <a:rPr lang="en-US" sz="3200" dirty="0"/>
              <a:t>the just shall live by faith;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if anyone draws back, My soul has no pleasure in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3200" dirty="0" smtClean="0"/>
              <a:t>” (Heb. 10:37, 38)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67677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0380"/>
            <a:ext cx="9144000" cy="3737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31043" y="2362705"/>
            <a:ext cx="7681913" cy="2209295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dirty="0" smtClean="0"/>
              <a:t>WILL YOU BEGIN BUILDING A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STORMPROOF RELIGION </a:t>
            </a:r>
            <a:r>
              <a:rPr lang="en-US" spc="600" dirty="0" smtClean="0"/>
              <a:t>TODAY?</a:t>
            </a:r>
            <a:endParaRPr lang="en-US" spc="600" dirty="0"/>
          </a:p>
        </p:txBody>
      </p:sp>
    </p:spTree>
    <p:extLst>
      <p:ext uri="{BB962C8B-B14F-4D97-AF65-F5344CB8AC3E}">
        <p14:creationId xmlns:p14="http://schemas.microsoft.com/office/powerpoint/2010/main" val="13938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Previously: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918269"/>
          </a:xfrm>
        </p:spPr>
        <p:txBody>
          <a:bodyPr/>
          <a:lstStyle/>
          <a:p>
            <a:r>
              <a:rPr lang="en-US" dirty="0" smtClean="0"/>
              <a:t>Matthew 7:24-27</a:t>
            </a:r>
          </a:p>
          <a:p>
            <a:r>
              <a:rPr lang="en-US" dirty="0" smtClean="0"/>
              <a:t>Noted difference between the wise and foolish builder</a:t>
            </a:r>
          </a:p>
          <a:p>
            <a:r>
              <a:rPr lang="en-US" dirty="0" smtClean="0"/>
              <a:t>The connection to Matthew 7:21-23</a:t>
            </a:r>
          </a:p>
          <a:p>
            <a:r>
              <a:rPr lang="en-US" dirty="0" smtClean="0"/>
              <a:t>The relationship that exists between</a:t>
            </a:r>
          </a:p>
          <a:p>
            <a:pPr lvl="1"/>
            <a:r>
              <a:rPr lang="en-US" dirty="0" smtClean="0"/>
              <a:t>SAYINGS of Jesus and the WILL of the Father</a:t>
            </a:r>
          </a:p>
          <a:p>
            <a:pPr lvl="1"/>
            <a:r>
              <a:rPr lang="en-US" dirty="0" smtClean="0"/>
              <a:t>OBEDIENCE and ENTRANCE INTO KINGDOM</a:t>
            </a:r>
          </a:p>
          <a:p>
            <a:pPr lvl="1"/>
            <a:r>
              <a:rPr lang="en-US" dirty="0" smtClean="0"/>
              <a:t>KINGDOM and FORGIVENESS OF SINS</a:t>
            </a:r>
          </a:p>
          <a:p>
            <a:r>
              <a:rPr lang="en-US" dirty="0" smtClean="0"/>
              <a:t>The result from doing the will of God = abiding forever! How and why?</a:t>
            </a:r>
          </a:p>
        </p:txBody>
      </p:sp>
    </p:spTree>
    <p:extLst>
      <p:ext uri="{BB962C8B-B14F-4D97-AF65-F5344CB8AC3E}">
        <p14:creationId xmlns:p14="http://schemas.microsoft.com/office/powerpoint/2010/main" val="2134608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Storms To Build Against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7269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Storms of Deceit (Ezek. 13:1-16)</a:t>
            </a:r>
          </a:p>
          <a:p>
            <a:pPr lvl="1"/>
            <a:r>
              <a:rPr lang="en-US" dirty="0" smtClean="0"/>
              <a:t>Preach out of their heart rather than what</a:t>
            </a:r>
            <a:br>
              <a:rPr lang="en-US" dirty="0" smtClean="0"/>
            </a:br>
            <a:r>
              <a:rPr lang="en-US" dirty="0" smtClean="0"/>
              <a:t>came from God (13:2)</a:t>
            </a:r>
          </a:p>
          <a:p>
            <a:pPr lvl="1"/>
            <a:r>
              <a:rPr lang="en-US" dirty="0" smtClean="0"/>
              <a:t>Hope their word is confirmed (13:6)</a:t>
            </a:r>
          </a:p>
          <a:p>
            <a:pPr lvl="1"/>
            <a:r>
              <a:rPr lang="en-US" dirty="0" smtClean="0"/>
              <a:t>Is nonsense and lies (13:8)</a:t>
            </a:r>
          </a:p>
          <a:p>
            <a:pPr lvl="1"/>
            <a:r>
              <a:rPr lang="en-US" dirty="0" smtClean="0"/>
              <a:t>The storm is coming against their wall (13:10-16)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114800"/>
            <a:ext cx="84582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14  that we should </a:t>
            </a:r>
            <a:r>
              <a:rPr lang="en-US" sz="2800" b="1" dirty="0" smtClean="0">
                <a:solidFill>
                  <a:srgbClr val="FF0000"/>
                </a:solidFill>
              </a:rPr>
              <a:t>no longer be </a:t>
            </a:r>
            <a:r>
              <a:rPr lang="en-US" sz="2800" dirty="0" smtClean="0"/>
              <a:t>children, </a:t>
            </a:r>
            <a:r>
              <a:rPr lang="en-US" sz="2800" b="1" dirty="0" smtClean="0">
                <a:solidFill>
                  <a:srgbClr val="FF0000"/>
                </a:solidFill>
              </a:rPr>
              <a:t>tossed to and fro and carried about with every wind of doctrine</a:t>
            </a:r>
            <a:r>
              <a:rPr lang="en-US" sz="2800" dirty="0" smtClean="0"/>
              <a:t>, by the trickery of men, in the cunning craftiness of deceitful plotting,</a:t>
            </a:r>
          </a:p>
          <a:p>
            <a:r>
              <a:rPr lang="en-US" sz="2800" dirty="0" smtClean="0"/>
              <a:t>15  but, speaking the truth in love, may grow up in all things into Him who is the head—Christ” (Eph. 4:14, 15)</a:t>
            </a:r>
          </a:p>
        </p:txBody>
      </p:sp>
      <p:pic>
        <p:nvPicPr>
          <p:cNvPr id="6146" name="Picture 2" descr="C:\Users\Steven\AppData\Local\Microsoft\Windows\Temporary Internet Files\Content.IE5\37E92NGQ\MC9002501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23292" cy="233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57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even\Downloads\MP900401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0"/>
            <a:ext cx="9109841" cy="68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Storms To Build Against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656386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Storms of Trial </a:t>
            </a:r>
          </a:p>
          <a:p>
            <a:pPr lvl="1"/>
            <a:r>
              <a:rPr lang="en-US" sz="3600" b="1" dirty="0" smtClean="0"/>
              <a:t>Job’s family, </a:t>
            </a:r>
            <a:r>
              <a:rPr lang="en-US" sz="3600" dirty="0" smtClean="0"/>
              <a:t>“and </a:t>
            </a:r>
            <a:r>
              <a:rPr lang="en-US" sz="3600" dirty="0"/>
              <a:t>suddenly a great wind came from </a:t>
            </a:r>
            <a:r>
              <a:rPr lang="en-US" sz="3600" dirty="0" smtClean="0"/>
              <a:t>across </a:t>
            </a:r>
            <a:r>
              <a:rPr lang="en-US" sz="3600" dirty="0"/>
              <a:t>the wilderness and struck the four corners of the house, and it fell on the young people, and they are dead; and I alone have escaped to tell you</a:t>
            </a:r>
            <a:r>
              <a:rPr lang="en-US" sz="3600" dirty="0" smtClean="0"/>
              <a:t>!“ (Job 1:19)</a:t>
            </a:r>
          </a:p>
        </p:txBody>
      </p:sp>
    </p:spTree>
    <p:extLst>
      <p:ext uri="{BB962C8B-B14F-4D97-AF65-F5344CB8AC3E}">
        <p14:creationId xmlns:p14="http://schemas.microsoft.com/office/powerpoint/2010/main" val="25978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even\Downloads\MP9004014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0"/>
            <a:ext cx="9109841" cy="68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Storms To Build Against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653582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Storms of Trial </a:t>
            </a:r>
          </a:p>
          <a:p>
            <a:pPr lvl="1"/>
            <a:r>
              <a:rPr lang="en-US" sz="3600" b="1" dirty="0" smtClean="0"/>
              <a:t>Job’s response, </a:t>
            </a:r>
            <a:r>
              <a:rPr lang="en-US" sz="3600" dirty="0" smtClean="0"/>
              <a:t>“Then </a:t>
            </a:r>
            <a:r>
              <a:rPr lang="en-US" sz="3600" dirty="0"/>
              <a:t>Job arose, tore his robe, and shaved his head; and he fell to the ground and </a:t>
            </a:r>
            <a:r>
              <a:rPr lang="en-US" sz="3600" dirty="0" smtClean="0"/>
              <a:t>worshiped. And </a:t>
            </a:r>
            <a:r>
              <a:rPr lang="en-US" sz="3600" dirty="0"/>
              <a:t>he said: </a:t>
            </a:r>
            <a:r>
              <a:rPr lang="en-US" sz="3600" dirty="0" smtClean="0"/>
              <a:t>‘Naked </a:t>
            </a:r>
            <a:r>
              <a:rPr lang="en-US" sz="3600" dirty="0"/>
              <a:t>I came from my mother’s womb, And naked shall I return there. The LORD gave, and the LORD has taken away; Blessed be the name of the </a:t>
            </a:r>
            <a:r>
              <a:rPr lang="en-US" sz="3600" dirty="0" smtClean="0"/>
              <a:t>LORD’” (Job 1:20, 21)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3701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even\Downloads\MP9004014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0"/>
            <a:ext cx="9109841" cy="68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Storms To Build Against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268587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Storms of Trial </a:t>
            </a:r>
          </a:p>
          <a:p>
            <a:pPr lvl="1"/>
            <a:r>
              <a:rPr lang="en-US" sz="3600" dirty="0" smtClean="0"/>
              <a:t>Do not need to bear these trials alone (2 Sam. 22:1-7)</a:t>
            </a:r>
          </a:p>
          <a:p>
            <a:pPr lvl="1"/>
            <a:r>
              <a:rPr lang="en-US" sz="3600" dirty="0"/>
              <a:t>“Trust in Him at all times, you people; Pour out your heart before Him; God is a refuge for us. </a:t>
            </a:r>
            <a:r>
              <a:rPr lang="en-US" sz="3600" dirty="0" smtClean="0"/>
              <a:t>Selah” (Ps. 62:8)</a:t>
            </a:r>
          </a:p>
        </p:txBody>
      </p:sp>
    </p:spTree>
    <p:extLst>
      <p:ext uri="{BB962C8B-B14F-4D97-AF65-F5344CB8AC3E}">
        <p14:creationId xmlns:p14="http://schemas.microsoft.com/office/powerpoint/2010/main" val="315727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even\Downloads\MP90042799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Storms To Build Against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823133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Storms of Doubt (Mk. 4:37-40)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7525" lvl="1" indent="0">
              <a:buNone/>
            </a:pPr>
            <a:r>
              <a:rPr lang="en-US" sz="3200" baseline="40000" dirty="0">
                <a:solidFill>
                  <a:schemeClr val="tx2">
                    <a:lumMod val="90000"/>
                  </a:schemeClr>
                </a:solidFill>
              </a:rPr>
              <a:t>37</a:t>
            </a:r>
            <a:r>
              <a:rPr lang="en-US" sz="3200" dirty="0"/>
              <a:t>  And a great windstorm arose, and the waves beat into the boat, so that it was already filling.</a:t>
            </a:r>
          </a:p>
          <a:p>
            <a:pPr marL="517525" lvl="1" indent="0">
              <a:buNone/>
            </a:pPr>
            <a:r>
              <a:rPr lang="en-US" sz="3200" baseline="40000" dirty="0">
                <a:solidFill>
                  <a:schemeClr val="tx2">
                    <a:lumMod val="90000"/>
                  </a:schemeClr>
                </a:solidFill>
              </a:rPr>
              <a:t>38</a:t>
            </a:r>
            <a:r>
              <a:rPr lang="en-US" sz="3200" dirty="0"/>
              <a:t>  But He was in the stern, asleep on a pillow. And they awoke Him and said to Him, "Teacher, do You not care that we are perishing?"</a:t>
            </a:r>
          </a:p>
          <a:p>
            <a:pPr marL="517525" lvl="1" indent="0">
              <a:buNone/>
            </a:pPr>
            <a:r>
              <a:rPr lang="en-US" sz="3200" baseline="40000" dirty="0">
                <a:solidFill>
                  <a:schemeClr val="tx2">
                    <a:lumMod val="90000"/>
                  </a:schemeClr>
                </a:solidFill>
              </a:rPr>
              <a:t>39</a:t>
            </a:r>
            <a:r>
              <a:rPr lang="en-US" sz="3200" dirty="0"/>
              <a:t>  Then He arose and rebuked the wind, and said to the sea, "Peace, be still!" And the wind ceased and there was a great calm.</a:t>
            </a:r>
          </a:p>
          <a:p>
            <a:pPr marL="517525" lvl="1" indent="0">
              <a:buNone/>
            </a:pPr>
            <a:r>
              <a:rPr lang="en-US" sz="3200" baseline="40000" dirty="0">
                <a:solidFill>
                  <a:schemeClr val="tx2">
                    <a:lumMod val="90000"/>
                  </a:schemeClr>
                </a:solidFill>
              </a:rPr>
              <a:t>40</a:t>
            </a:r>
            <a:r>
              <a:rPr lang="en-US" sz="3200" dirty="0"/>
              <a:t>  But He said to them, </a:t>
            </a:r>
            <a:r>
              <a:rPr 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"Why are you so fearful? How is it that you have no faith?"</a:t>
            </a:r>
          </a:p>
        </p:txBody>
      </p:sp>
    </p:spTree>
    <p:extLst>
      <p:ext uri="{BB962C8B-B14F-4D97-AF65-F5344CB8AC3E}">
        <p14:creationId xmlns:p14="http://schemas.microsoft.com/office/powerpoint/2010/main" val="1020350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even\Downloads\MP90042799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Storms To Build Against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570756"/>
          </a:xfrm>
        </p:spPr>
        <p:txBody>
          <a:bodyPr/>
          <a:lstStyle/>
          <a:p>
            <a:r>
              <a:rPr lang="en-US" sz="3600" dirty="0" smtClean="0"/>
              <a:t>Do you have faith in:</a:t>
            </a:r>
            <a:endParaRPr lang="en-US" dirty="0" smtClean="0"/>
          </a:p>
          <a:p>
            <a:pPr lvl="1"/>
            <a:r>
              <a:rPr lang="en-US" sz="3200" dirty="0"/>
              <a:t>“Yea, though I walk through the valley of the shadow of death, I will fear no evil;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 are with me</a:t>
            </a:r>
            <a:r>
              <a:rPr lang="en-US" sz="3200" dirty="0"/>
              <a:t>; Your rod and Your staff, they comfort </a:t>
            </a:r>
            <a:r>
              <a:rPr lang="en-US" sz="3200" dirty="0" smtClean="0"/>
              <a:t>me” (Ps. 23:4)</a:t>
            </a:r>
          </a:p>
          <a:p>
            <a:pPr lvl="1" hangingPunct="0"/>
            <a:r>
              <a:rPr lang="en-US" sz="3200" dirty="0"/>
              <a:t>“No temptation has overtaken you except such as is common </a:t>
            </a:r>
            <a:r>
              <a:rPr lang="en-US" sz="3200" dirty="0" smtClean="0"/>
              <a:t>to </a:t>
            </a:r>
            <a:r>
              <a:rPr lang="en-US" sz="3200" dirty="0"/>
              <a:t>man; </a:t>
            </a:r>
            <a:r>
              <a:rPr 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God is faithful</a:t>
            </a:r>
            <a:r>
              <a:rPr lang="en-US" sz="3200" dirty="0"/>
              <a:t>, who will not allow you to be tempted beyond what you </a:t>
            </a:r>
            <a:r>
              <a:rPr lang="en-US" sz="3200" dirty="0" smtClean="0"/>
              <a:t>are </a:t>
            </a:r>
            <a:r>
              <a:rPr lang="en-US" sz="3200" dirty="0"/>
              <a:t>able, but with the temptation will also make the way of escape, that you may be </a:t>
            </a:r>
            <a:r>
              <a:rPr lang="en-US" sz="3200" dirty="0" smtClean="0"/>
              <a:t>able </a:t>
            </a:r>
            <a:r>
              <a:rPr lang="en-US" sz="3200" dirty="0"/>
              <a:t>to bear </a:t>
            </a:r>
            <a:r>
              <a:rPr lang="en-US" sz="3200" dirty="0" smtClean="0"/>
              <a:t>it” </a:t>
            </a:r>
            <a:br>
              <a:rPr lang="en-US" sz="3200" dirty="0" smtClean="0"/>
            </a:br>
            <a:r>
              <a:rPr lang="en-US" sz="3200" dirty="0" smtClean="0"/>
              <a:t>(1 Cor. 10:13)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06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even\Downloads\MP90042799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Storms To Build Against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241161"/>
          </a:xfrm>
        </p:spPr>
        <p:txBody>
          <a:bodyPr/>
          <a:lstStyle/>
          <a:p>
            <a:r>
              <a:rPr lang="en-US" sz="3600" dirty="0" smtClean="0"/>
              <a:t>Do you have faith in:</a:t>
            </a:r>
            <a:endParaRPr lang="en-US" dirty="0" smtClean="0"/>
          </a:p>
          <a:p>
            <a:pPr lvl="1"/>
            <a:r>
              <a:rPr lang="en-US" sz="3200" dirty="0"/>
              <a:t>“For if we believe that Jesus died and rose again,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so God will bring with Him those who sleep in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r>
              <a:rPr lang="en-US" sz="3200" dirty="0" smtClean="0"/>
              <a:t>” (1 Thess. 4:14)</a:t>
            </a:r>
          </a:p>
          <a:p>
            <a:pPr lvl="1"/>
            <a:r>
              <a:rPr lang="en-US" sz="3200" dirty="0" smtClean="0"/>
              <a:t>“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</a:t>
            </a:r>
            <a:r>
              <a:rPr 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one </a:t>
            </a:r>
            <a:r>
              <a:rPr lang="en-US" sz="3200" dirty="0"/>
              <a:t>body and one Spirit, just as you were called in one hope of your </a:t>
            </a:r>
            <a:r>
              <a:rPr lang="en-US" sz="3200" dirty="0" smtClean="0"/>
              <a:t>calling; one </a:t>
            </a:r>
            <a:r>
              <a:rPr lang="en-US" sz="3200" dirty="0"/>
              <a:t>Lord, one faith, one </a:t>
            </a:r>
            <a:r>
              <a:rPr lang="en-US" sz="3200" dirty="0" smtClean="0"/>
              <a:t>baptism; one </a:t>
            </a:r>
            <a:r>
              <a:rPr lang="en-US" sz="3200" dirty="0"/>
              <a:t>God and Father of all, who is above all, and through all, and in you </a:t>
            </a:r>
            <a:r>
              <a:rPr lang="en-US" sz="3200" dirty="0" smtClean="0"/>
              <a:t>all” (Eph. 4:4-6)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2799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Night  Blue clouds template Segoe_TP10286766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TS010286766</Template>
  <TotalTime>1336</TotalTime>
  <Words>820</Words>
  <Application>Microsoft Office PowerPoint</Application>
  <PresentationFormat>On-screen Show (4:3)</PresentationFormat>
  <Paragraphs>62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Courier New</vt:lpstr>
      <vt:lpstr>Calibri</vt:lpstr>
      <vt:lpstr>Wingdings</vt:lpstr>
      <vt:lpstr>Aharoni</vt:lpstr>
      <vt:lpstr>1_Night  Blue clouds template Segoe_TP10286766</vt:lpstr>
      <vt:lpstr>White with Courier font for code slides</vt:lpstr>
      <vt:lpstr>A Stormproof RELIGION</vt:lpstr>
      <vt:lpstr>Previously:</vt:lpstr>
      <vt:lpstr>Some Storms To Build Against</vt:lpstr>
      <vt:lpstr>Some Storms To Build Against</vt:lpstr>
      <vt:lpstr>Some Storms To Build Against</vt:lpstr>
      <vt:lpstr>Some Storms To Build Against</vt:lpstr>
      <vt:lpstr>Some Storms To Build Against</vt:lpstr>
      <vt:lpstr>Some Storms To Build Against</vt:lpstr>
      <vt:lpstr>Some Storms To Build Against</vt:lpstr>
      <vt:lpstr>Some Storms To Build Against</vt:lpstr>
      <vt:lpstr>Some Storms To Build Against</vt:lpstr>
      <vt:lpstr>Some Storms To Build Against</vt:lpstr>
      <vt:lpstr>WILL YOU BEGIN BUILDING A STORMPROOF RELIGION TODAY?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47</cp:revision>
  <dcterms:created xsi:type="dcterms:W3CDTF">2013-06-07T05:14:30Z</dcterms:created>
  <dcterms:modified xsi:type="dcterms:W3CDTF">2013-06-08T21:54:46Z</dcterms:modified>
</cp:coreProperties>
</file>